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918400" cy="43891200"/>
  <p:notesSz cx="6858000" cy="9144000"/>
  <p:defaultTextStyle>
    <a:defPPr>
      <a:defRPr lang="en-US"/>
    </a:defPPr>
    <a:lvl1pPr algn="l" defTabSz="457176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176" algn="l" defTabSz="457176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352" algn="l" defTabSz="457176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527" algn="l" defTabSz="457176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703" algn="l" defTabSz="457176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5878" algn="l" defTabSz="914352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054" algn="l" defTabSz="914352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230" algn="l" defTabSz="914352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405" algn="l" defTabSz="914352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3824">
          <p15:clr>
            <a:srgbClr val="A4A3A4"/>
          </p15:clr>
        </p15:guide>
        <p15:guide id="2" pos="103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0000FF"/>
    <a:srgbClr val="FF00FF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>
        <p:scale>
          <a:sx n="30" d="100"/>
          <a:sy n="30" d="100"/>
        </p:scale>
        <p:origin x="68" y="-5332"/>
      </p:cViewPr>
      <p:guideLst>
        <p:guide orient="horz" pos="13824"/>
        <p:guide pos="10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1" y="7183123"/>
            <a:ext cx="27980640" cy="15280640"/>
          </a:xfrm>
        </p:spPr>
        <p:txBody>
          <a:bodyPr anchor="b"/>
          <a:lstStyle>
            <a:lvl1pPr algn="ctr">
              <a:defRPr sz="2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1" y="23053044"/>
            <a:ext cx="24688800" cy="10596877"/>
          </a:xfrm>
        </p:spPr>
        <p:txBody>
          <a:bodyPr/>
          <a:lstStyle>
            <a:lvl1pPr marL="0" indent="0" algn="ctr">
              <a:buNone/>
              <a:defRPr sz="8600"/>
            </a:lvl1pPr>
            <a:lvl2pPr marL="1645833" indent="0" algn="ctr">
              <a:buNone/>
              <a:defRPr sz="7200"/>
            </a:lvl2pPr>
            <a:lvl3pPr marL="3291665" indent="0" algn="ctr">
              <a:buNone/>
              <a:defRPr sz="6500"/>
            </a:lvl3pPr>
            <a:lvl4pPr marL="4937497" indent="0" algn="ctr">
              <a:buNone/>
              <a:defRPr sz="5700"/>
            </a:lvl4pPr>
            <a:lvl5pPr marL="6583329" indent="0" algn="ctr">
              <a:buNone/>
              <a:defRPr sz="5700"/>
            </a:lvl5pPr>
            <a:lvl6pPr marL="8229162" indent="0" algn="ctr">
              <a:buNone/>
              <a:defRPr sz="5700"/>
            </a:lvl6pPr>
            <a:lvl7pPr marL="9874994" indent="0" algn="ctr">
              <a:buNone/>
              <a:defRPr sz="5700"/>
            </a:lvl7pPr>
            <a:lvl8pPr marL="11520827" indent="0" algn="ctr">
              <a:buNone/>
              <a:defRPr sz="5700"/>
            </a:lvl8pPr>
            <a:lvl9pPr marL="13166660" indent="0" algn="ctr">
              <a:buNone/>
              <a:defRPr sz="57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3E458-EEC8-429F-B9AB-8D301E5F2935}" type="datetimeFigureOut">
              <a:rPr lang="en-IN"/>
              <a:pPr>
                <a:defRPr/>
              </a:pPr>
              <a:t>18-02-2026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4FCA8D-9B04-4F07-ACC3-5AD8E3EB7799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B8A52B-620F-4EC2-AA62-5A3426D38F66}" type="datetimeFigureOut">
              <a:rPr lang="en-IN"/>
              <a:pPr>
                <a:defRPr/>
              </a:pPr>
              <a:t>18-02-2026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F7EC7-27F5-488A-A363-EC88603E99FF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997" y="10942334"/>
            <a:ext cx="28392120" cy="18257517"/>
          </a:xfrm>
        </p:spPr>
        <p:txBody>
          <a:bodyPr anchor="b"/>
          <a:lstStyle>
            <a:lvl1pPr>
              <a:defRPr sz="2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5997" y="29372574"/>
            <a:ext cx="28392120" cy="9601197"/>
          </a:xfrm>
        </p:spPr>
        <p:txBody>
          <a:bodyPr/>
          <a:lstStyle>
            <a:lvl1pPr marL="0" indent="0">
              <a:buNone/>
              <a:defRPr sz="8600">
                <a:solidFill>
                  <a:schemeClr val="tx1"/>
                </a:solidFill>
              </a:defRPr>
            </a:lvl1pPr>
            <a:lvl2pPr marL="1645833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2pPr>
            <a:lvl3pPr marL="3291665" indent="0"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3pPr>
            <a:lvl4pPr marL="4937497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4pPr>
            <a:lvl5pPr marL="6583329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5pPr>
            <a:lvl6pPr marL="8229162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6pPr>
            <a:lvl7pPr marL="9874994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7pPr>
            <a:lvl8pPr marL="11520827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8pPr>
            <a:lvl9pPr marL="13166660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471ED8-3D9B-406A-8683-B3A3B38FE89B}" type="datetimeFigureOut">
              <a:rPr lang="en-IN"/>
              <a:pPr>
                <a:defRPr/>
              </a:pPr>
              <a:t>18-02-2026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9B3B9E-55AE-4498-9E71-000CAE54E487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3140" y="11684001"/>
            <a:ext cx="13990320" cy="27848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64941" y="11684001"/>
            <a:ext cx="13990320" cy="27848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1779A5-0125-41F1-91BE-1BF5440BE6BE}" type="datetimeFigureOut">
              <a:rPr lang="en-IN"/>
              <a:pPr>
                <a:defRPr/>
              </a:pPr>
              <a:t>18-02-2026</a:t>
            </a:fld>
            <a:endParaRPr lang="en-I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E75509-4CBA-4267-A865-0AB6972856CA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9" y="2336811"/>
            <a:ext cx="28392120" cy="848360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7432" y="10759444"/>
            <a:ext cx="13926024" cy="5273037"/>
          </a:xfrm>
        </p:spPr>
        <p:txBody>
          <a:bodyPr anchor="b"/>
          <a:lstStyle>
            <a:lvl1pPr marL="0" indent="0">
              <a:buNone/>
              <a:defRPr sz="8600" b="1"/>
            </a:lvl1pPr>
            <a:lvl2pPr marL="1645833" indent="0">
              <a:buNone/>
              <a:defRPr sz="7200" b="1"/>
            </a:lvl2pPr>
            <a:lvl3pPr marL="3291665" indent="0">
              <a:buNone/>
              <a:defRPr sz="6500" b="1"/>
            </a:lvl3pPr>
            <a:lvl4pPr marL="4937497" indent="0">
              <a:buNone/>
              <a:defRPr sz="5700" b="1"/>
            </a:lvl4pPr>
            <a:lvl5pPr marL="6583329" indent="0">
              <a:buNone/>
              <a:defRPr sz="5700" b="1"/>
            </a:lvl5pPr>
            <a:lvl6pPr marL="8229162" indent="0">
              <a:buNone/>
              <a:defRPr sz="5700" b="1"/>
            </a:lvl6pPr>
            <a:lvl7pPr marL="9874994" indent="0">
              <a:buNone/>
              <a:defRPr sz="5700" b="1"/>
            </a:lvl7pPr>
            <a:lvl8pPr marL="11520827" indent="0">
              <a:buNone/>
              <a:defRPr sz="5700" b="1"/>
            </a:lvl8pPr>
            <a:lvl9pPr marL="13166660" indent="0">
              <a:buNone/>
              <a:defRPr sz="5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7432" y="16032481"/>
            <a:ext cx="13926024" cy="23581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64942" y="10759444"/>
            <a:ext cx="13994608" cy="5273037"/>
          </a:xfrm>
        </p:spPr>
        <p:txBody>
          <a:bodyPr anchor="b"/>
          <a:lstStyle>
            <a:lvl1pPr marL="0" indent="0">
              <a:buNone/>
              <a:defRPr sz="8600" b="1"/>
            </a:lvl1pPr>
            <a:lvl2pPr marL="1645833" indent="0">
              <a:buNone/>
              <a:defRPr sz="7200" b="1"/>
            </a:lvl2pPr>
            <a:lvl3pPr marL="3291665" indent="0">
              <a:buNone/>
              <a:defRPr sz="6500" b="1"/>
            </a:lvl3pPr>
            <a:lvl4pPr marL="4937497" indent="0">
              <a:buNone/>
              <a:defRPr sz="5700" b="1"/>
            </a:lvl4pPr>
            <a:lvl5pPr marL="6583329" indent="0">
              <a:buNone/>
              <a:defRPr sz="5700" b="1"/>
            </a:lvl5pPr>
            <a:lvl6pPr marL="8229162" indent="0">
              <a:buNone/>
              <a:defRPr sz="5700" b="1"/>
            </a:lvl6pPr>
            <a:lvl7pPr marL="9874994" indent="0">
              <a:buNone/>
              <a:defRPr sz="5700" b="1"/>
            </a:lvl7pPr>
            <a:lvl8pPr marL="11520827" indent="0">
              <a:buNone/>
              <a:defRPr sz="5700" b="1"/>
            </a:lvl8pPr>
            <a:lvl9pPr marL="13166660" indent="0">
              <a:buNone/>
              <a:defRPr sz="5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64942" y="16032481"/>
            <a:ext cx="13994608" cy="23581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4FBCC8-632E-4909-B5EF-0CB8B0412690}" type="datetimeFigureOut">
              <a:rPr lang="en-IN"/>
              <a:pPr>
                <a:defRPr/>
              </a:pPr>
              <a:t>18-02-2026</a:t>
            </a:fld>
            <a:endParaRPr lang="en-IN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E6B2B5-F338-41EA-B58E-818C3E5D5C1C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D0775A-C168-4C39-B2FC-34E2D4AC2C6A}" type="datetimeFigureOut">
              <a:rPr lang="en-IN"/>
              <a:pPr>
                <a:defRPr/>
              </a:pPr>
              <a:t>18-02-2026</a:t>
            </a:fld>
            <a:endParaRPr lang="en-I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BA7C9-9475-4BAF-BA80-99194BAB74DE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C65BE8-A09B-40FF-B05A-43545668E5FF}" type="datetimeFigureOut">
              <a:rPr lang="en-IN"/>
              <a:pPr>
                <a:defRPr/>
              </a:pPr>
              <a:t>18-02-2026</a:t>
            </a:fld>
            <a:endParaRPr lang="en-IN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6FE248-DB22-4F1A-8C72-4F414C55AC1B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9" y="2926080"/>
            <a:ext cx="10617041" cy="10241280"/>
          </a:xfrm>
        </p:spPr>
        <p:txBody>
          <a:bodyPr anchor="b"/>
          <a:lstStyle>
            <a:lvl1pPr>
              <a:defRPr sz="1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94608" y="6319530"/>
            <a:ext cx="16664940" cy="31191200"/>
          </a:xfrm>
        </p:spPr>
        <p:txBody>
          <a:bodyPr/>
          <a:lstStyle>
            <a:lvl1pPr>
              <a:defRPr sz="11500"/>
            </a:lvl1pPr>
            <a:lvl2pPr>
              <a:defRPr sz="10000"/>
            </a:lvl2pPr>
            <a:lvl3pPr>
              <a:defRPr sz="86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9" y="13167361"/>
            <a:ext cx="10617041" cy="24394163"/>
          </a:xfrm>
        </p:spPr>
        <p:txBody>
          <a:bodyPr/>
          <a:lstStyle>
            <a:lvl1pPr marL="0" indent="0">
              <a:buNone/>
              <a:defRPr sz="5700"/>
            </a:lvl1pPr>
            <a:lvl2pPr marL="1645833" indent="0">
              <a:buNone/>
              <a:defRPr sz="5000"/>
            </a:lvl2pPr>
            <a:lvl3pPr marL="3291665" indent="0">
              <a:buNone/>
              <a:defRPr sz="4300"/>
            </a:lvl3pPr>
            <a:lvl4pPr marL="4937497" indent="0">
              <a:buNone/>
              <a:defRPr sz="3600"/>
            </a:lvl4pPr>
            <a:lvl5pPr marL="6583329" indent="0">
              <a:buNone/>
              <a:defRPr sz="3600"/>
            </a:lvl5pPr>
            <a:lvl6pPr marL="8229162" indent="0">
              <a:buNone/>
              <a:defRPr sz="3600"/>
            </a:lvl6pPr>
            <a:lvl7pPr marL="9874994" indent="0">
              <a:buNone/>
              <a:defRPr sz="3600"/>
            </a:lvl7pPr>
            <a:lvl8pPr marL="11520827" indent="0">
              <a:buNone/>
              <a:defRPr sz="3600"/>
            </a:lvl8pPr>
            <a:lvl9pPr marL="13166660" indent="0">
              <a:buNone/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D34D6-127D-47B3-A472-89FB4BEA2A77}" type="datetimeFigureOut">
              <a:rPr lang="en-IN"/>
              <a:pPr>
                <a:defRPr/>
              </a:pPr>
              <a:t>18-02-2026</a:t>
            </a:fld>
            <a:endParaRPr lang="en-I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56EAD5-68BA-48CC-9931-322D71E7C2F2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9" y="2926080"/>
            <a:ext cx="10617041" cy="10241280"/>
          </a:xfrm>
        </p:spPr>
        <p:txBody>
          <a:bodyPr anchor="b"/>
          <a:lstStyle>
            <a:lvl1pPr>
              <a:defRPr sz="1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994608" y="6319530"/>
            <a:ext cx="16664940" cy="31191200"/>
          </a:xfrm>
        </p:spPr>
        <p:txBody>
          <a:bodyPr anchor="t"/>
          <a:lstStyle>
            <a:lvl1pPr marL="0" indent="0">
              <a:buNone/>
              <a:defRPr sz="11500"/>
            </a:lvl1pPr>
            <a:lvl2pPr marL="1645833" indent="0">
              <a:buNone/>
              <a:defRPr sz="10000"/>
            </a:lvl2pPr>
            <a:lvl3pPr marL="3291665" indent="0">
              <a:buNone/>
              <a:defRPr sz="8600"/>
            </a:lvl3pPr>
            <a:lvl4pPr marL="4937497" indent="0">
              <a:buNone/>
              <a:defRPr sz="7200"/>
            </a:lvl4pPr>
            <a:lvl5pPr marL="6583329" indent="0">
              <a:buNone/>
              <a:defRPr sz="7200"/>
            </a:lvl5pPr>
            <a:lvl6pPr marL="8229162" indent="0">
              <a:buNone/>
              <a:defRPr sz="7200"/>
            </a:lvl6pPr>
            <a:lvl7pPr marL="9874994" indent="0">
              <a:buNone/>
              <a:defRPr sz="7200"/>
            </a:lvl7pPr>
            <a:lvl8pPr marL="11520827" indent="0">
              <a:buNone/>
              <a:defRPr sz="7200"/>
            </a:lvl8pPr>
            <a:lvl9pPr marL="13166660" indent="0">
              <a:buNone/>
              <a:defRPr sz="72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9" y="13167361"/>
            <a:ext cx="10617041" cy="24394163"/>
          </a:xfrm>
        </p:spPr>
        <p:txBody>
          <a:bodyPr/>
          <a:lstStyle>
            <a:lvl1pPr marL="0" indent="0">
              <a:buNone/>
              <a:defRPr sz="5700"/>
            </a:lvl1pPr>
            <a:lvl2pPr marL="1645833" indent="0">
              <a:buNone/>
              <a:defRPr sz="5000"/>
            </a:lvl2pPr>
            <a:lvl3pPr marL="3291665" indent="0">
              <a:buNone/>
              <a:defRPr sz="4300"/>
            </a:lvl3pPr>
            <a:lvl4pPr marL="4937497" indent="0">
              <a:buNone/>
              <a:defRPr sz="3600"/>
            </a:lvl4pPr>
            <a:lvl5pPr marL="6583329" indent="0">
              <a:buNone/>
              <a:defRPr sz="3600"/>
            </a:lvl5pPr>
            <a:lvl6pPr marL="8229162" indent="0">
              <a:buNone/>
              <a:defRPr sz="3600"/>
            </a:lvl6pPr>
            <a:lvl7pPr marL="9874994" indent="0">
              <a:buNone/>
              <a:defRPr sz="3600"/>
            </a:lvl7pPr>
            <a:lvl8pPr marL="11520827" indent="0">
              <a:buNone/>
              <a:defRPr sz="3600"/>
            </a:lvl8pPr>
            <a:lvl9pPr marL="13166660" indent="0">
              <a:buNone/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A91C44-2E7A-4A75-B62A-566528FB6210}" type="datetimeFigureOut">
              <a:rPr lang="en-IN"/>
              <a:pPr>
                <a:defRPr/>
              </a:pPr>
              <a:t>18-02-2026</a:t>
            </a:fld>
            <a:endParaRPr lang="en-I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91982-765C-4284-A3E3-A1410E40458A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E0CC2C-5204-49F1-992E-533E2FB96170}" type="datetimeFigureOut">
              <a:rPr lang="en-IN"/>
              <a:pPr>
                <a:defRPr/>
              </a:pPr>
              <a:t>18-02-2026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486D6F-D937-45BE-8822-87B2D9EE30C5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557232" y="2336801"/>
            <a:ext cx="7098030" cy="37195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3142" y="2336801"/>
            <a:ext cx="20882610" cy="37195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DB8075-9856-4230-89E0-60110E382EA7}" type="datetimeFigureOut">
              <a:rPr lang="en-IN"/>
              <a:pPr>
                <a:defRPr/>
              </a:pPr>
              <a:t>18-02-2026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49D781-9C71-4147-9087-C65A57978986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3775" y="2336801"/>
            <a:ext cx="28390850" cy="8483600"/>
          </a:xfrm>
          <a:prstGeom prst="rect">
            <a:avLst/>
          </a:prstGeom>
        </p:spPr>
        <p:txBody>
          <a:bodyPr vert="horz" lIns="91435" tIns="45717" rIns="91435" bIns="45717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3775" y="11684001"/>
            <a:ext cx="28390850" cy="27847925"/>
          </a:xfrm>
          <a:prstGeom prst="rect">
            <a:avLst/>
          </a:prstGeom>
        </p:spPr>
        <p:txBody>
          <a:bodyPr vert="horz" lIns="91435" tIns="45717" rIns="91435" bIns="45717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3775" y="40681275"/>
            <a:ext cx="7405688" cy="2336800"/>
          </a:xfrm>
          <a:prstGeom prst="rect">
            <a:avLst/>
          </a:prstGeom>
        </p:spPr>
        <p:txBody>
          <a:bodyPr vert="horz" lIns="91435" tIns="45717" rIns="91435" bIns="45717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43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208A985-8C73-4746-9CB8-DCEFEBDB521E}" type="datetimeFigureOut">
              <a:rPr lang="en-IN"/>
              <a:pPr>
                <a:defRPr/>
              </a:pPr>
              <a:t>18-02-2026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04538" y="40681275"/>
            <a:ext cx="11109325" cy="2336800"/>
          </a:xfrm>
          <a:prstGeom prst="rect">
            <a:avLst/>
          </a:prstGeom>
        </p:spPr>
        <p:txBody>
          <a:bodyPr vert="horz" lIns="91435" tIns="45717" rIns="91435" bIns="45717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43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48939" y="40681275"/>
            <a:ext cx="7405687" cy="2336800"/>
          </a:xfrm>
          <a:prstGeom prst="rect">
            <a:avLst/>
          </a:prstGeom>
        </p:spPr>
        <p:txBody>
          <a:bodyPr vert="horz" lIns="91435" tIns="45717" rIns="91435" bIns="45717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43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CA89A6B-ABD2-4C7B-AE0D-D57857819323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90713" rtl="0" fontAlgn="base">
        <a:lnSpc>
          <a:spcPct val="90000"/>
        </a:lnSpc>
        <a:spcBef>
          <a:spcPct val="0"/>
        </a:spcBef>
        <a:spcAft>
          <a:spcPct val="0"/>
        </a:spcAft>
        <a:defRPr sz="158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3290713" rtl="0" fontAlgn="base">
        <a:lnSpc>
          <a:spcPct val="90000"/>
        </a:lnSpc>
        <a:spcBef>
          <a:spcPct val="0"/>
        </a:spcBef>
        <a:spcAft>
          <a:spcPct val="0"/>
        </a:spcAft>
        <a:defRPr sz="15800">
          <a:solidFill>
            <a:schemeClr val="tx1"/>
          </a:solidFill>
          <a:latin typeface="Calibri Light" pitchFamily="34" charset="0"/>
        </a:defRPr>
      </a:lvl2pPr>
      <a:lvl3pPr algn="l" defTabSz="3290713" rtl="0" fontAlgn="base">
        <a:lnSpc>
          <a:spcPct val="90000"/>
        </a:lnSpc>
        <a:spcBef>
          <a:spcPct val="0"/>
        </a:spcBef>
        <a:spcAft>
          <a:spcPct val="0"/>
        </a:spcAft>
        <a:defRPr sz="15800">
          <a:solidFill>
            <a:schemeClr val="tx1"/>
          </a:solidFill>
          <a:latin typeface="Calibri Light" pitchFamily="34" charset="0"/>
        </a:defRPr>
      </a:lvl3pPr>
      <a:lvl4pPr algn="l" defTabSz="3290713" rtl="0" fontAlgn="base">
        <a:lnSpc>
          <a:spcPct val="90000"/>
        </a:lnSpc>
        <a:spcBef>
          <a:spcPct val="0"/>
        </a:spcBef>
        <a:spcAft>
          <a:spcPct val="0"/>
        </a:spcAft>
        <a:defRPr sz="15800">
          <a:solidFill>
            <a:schemeClr val="tx1"/>
          </a:solidFill>
          <a:latin typeface="Calibri Light" pitchFamily="34" charset="0"/>
        </a:defRPr>
      </a:lvl4pPr>
      <a:lvl5pPr algn="l" defTabSz="3290713" rtl="0" fontAlgn="base">
        <a:lnSpc>
          <a:spcPct val="90000"/>
        </a:lnSpc>
        <a:spcBef>
          <a:spcPct val="0"/>
        </a:spcBef>
        <a:spcAft>
          <a:spcPct val="0"/>
        </a:spcAft>
        <a:defRPr sz="15800">
          <a:solidFill>
            <a:schemeClr val="tx1"/>
          </a:solidFill>
          <a:latin typeface="Calibri Light" pitchFamily="34" charset="0"/>
        </a:defRPr>
      </a:lvl5pPr>
      <a:lvl6pPr marL="457176" algn="l" defTabSz="3290713" rtl="0" fontAlgn="base">
        <a:lnSpc>
          <a:spcPct val="90000"/>
        </a:lnSpc>
        <a:spcBef>
          <a:spcPct val="0"/>
        </a:spcBef>
        <a:spcAft>
          <a:spcPct val="0"/>
        </a:spcAft>
        <a:defRPr sz="15800">
          <a:solidFill>
            <a:schemeClr val="tx1"/>
          </a:solidFill>
          <a:latin typeface="Calibri Light" pitchFamily="34" charset="0"/>
        </a:defRPr>
      </a:lvl6pPr>
      <a:lvl7pPr marL="914352" algn="l" defTabSz="3290713" rtl="0" fontAlgn="base">
        <a:lnSpc>
          <a:spcPct val="90000"/>
        </a:lnSpc>
        <a:spcBef>
          <a:spcPct val="0"/>
        </a:spcBef>
        <a:spcAft>
          <a:spcPct val="0"/>
        </a:spcAft>
        <a:defRPr sz="15800">
          <a:solidFill>
            <a:schemeClr val="tx1"/>
          </a:solidFill>
          <a:latin typeface="Calibri Light" pitchFamily="34" charset="0"/>
        </a:defRPr>
      </a:lvl7pPr>
      <a:lvl8pPr marL="1371527" algn="l" defTabSz="3290713" rtl="0" fontAlgn="base">
        <a:lnSpc>
          <a:spcPct val="90000"/>
        </a:lnSpc>
        <a:spcBef>
          <a:spcPct val="0"/>
        </a:spcBef>
        <a:spcAft>
          <a:spcPct val="0"/>
        </a:spcAft>
        <a:defRPr sz="15800">
          <a:solidFill>
            <a:schemeClr val="tx1"/>
          </a:solidFill>
          <a:latin typeface="Calibri Light" pitchFamily="34" charset="0"/>
        </a:defRPr>
      </a:lvl8pPr>
      <a:lvl9pPr marL="1828703" algn="l" defTabSz="3290713" rtl="0" fontAlgn="base">
        <a:lnSpc>
          <a:spcPct val="90000"/>
        </a:lnSpc>
        <a:spcBef>
          <a:spcPct val="0"/>
        </a:spcBef>
        <a:spcAft>
          <a:spcPct val="0"/>
        </a:spcAft>
        <a:defRPr sz="15800">
          <a:solidFill>
            <a:schemeClr val="tx1"/>
          </a:solidFill>
          <a:latin typeface="Calibri Light" pitchFamily="34" charset="0"/>
        </a:defRPr>
      </a:lvl9pPr>
    </p:titleStyle>
    <p:bodyStyle>
      <a:lvl1pPr marL="822281" indent="-822281" algn="l" defTabSz="3290713" rtl="0" fontAlgn="base">
        <a:lnSpc>
          <a:spcPct val="90000"/>
        </a:lnSpc>
        <a:spcBef>
          <a:spcPts val="3599"/>
        </a:spcBef>
        <a:spcAft>
          <a:spcPct val="0"/>
        </a:spcAft>
        <a:buFont typeface="Arial" charset="0"/>
        <a:buChar char="•"/>
        <a:defRPr sz="10000" kern="1200">
          <a:solidFill>
            <a:schemeClr val="tx1"/>
          </a:solidFill>
          <a:latin typeface="+mn-lt"/>
          <a:ea typeface="+mn-ea"/>
          <a:cs typeface="+mn-cs"/>
        </a:defRPr>
      </a:lvl1pPr>
      <a:lvl2pPr marL="2468431" indent="-822281" algn="l" defTabSz="3290713" rtl="0" fontAlgn="base">
        <a:lnSpc>
          <a:spcPct val="90000"/>
        </a:lnSpc>
        <a:spcBef>
          <a:spcPts val="1800"/>
        </a:spcBef>
        <a:spcAft>
          <a:spcPct val="0"/>
        </a:spcAft>
        <a:buFont typeface="Arial" charset="0"/>
        <a:buChar char="•"/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4114581" indent="-822281" algn="l" defTabSz="3290713" rtl="0" fontAlgn="base">
        <a:lnSpc>
          <a:spcPct val="90000"/>
        </a:lnSpc>
        <a:spcBef>
          <a:spcPts val="1800"/>
        </a:spcBef>
        <a:spcAft>
          <a:spcPct val="0"/>
        </a:spcAft>
        <a:buFont typeface="Arial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5759144" indent="-822281" algn="l" defTabSz="3290713" rtl="0" fontAlgn="base">
        <a:lnSpc>
          <a:spcPct val="90000"/>
        </a:lnSpc>
        <a:spcBef>
          <a:spcPts val="1800"/>
        </a:spcBef>
        <a:spcAft>
          <a:spcPct val="0"/>
        </a:spcAft>
        <a:buFont typeface="Arial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4pPr>
      <a:lvl5pPr marL="7405294" indent="-822281" algn="l" defTabSz="3290713" rtl="0" fontAlgn="base">
        <a:lnSpc>
          <a:spcPct val="90000"/>
        </a:lnSpc>
        <a:spcBef>
          <a:spcPts val="1800"/>
        </a:spcBef>
        <a:spcAft>
          <a:spcPct val="0"/>
        </a:spcAft>
        <a:buFont typeface="Arial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5pPr>
      <a:lvl6pPr marL="9052079" indent="-822916" algn="l" defTabSz="3291665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6pPr>
      <a:lvl7pPr marL="10697910" indent="-822916" algn="l" defTabSz="3291665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7pPr>
      <a:lvl8pPr marL="12343743" indent="-822916" algn="l" defTabSz="3291665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8pPr>
      <a:lvl9pPr marL="13989575" indent="-822916" algn="l" defTabSz="3291665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91665" rtl="0" eaLnBrk="1" latinLnBrk="0" hangingPunct="1">
        <a:defRPr sz="6500" kern="1200">
          <a:solidFill>
            <a:schemeClr val="tx1"/>
          </a:solidFill>
          <a:latin typeface="+mn-lt"/>
          <a:ea typeface="+mn-ea"/>
          <a:cs typeface="+mn-cs"/>
        </a:defRPr>
      </a:lvl1pPr>
      <a:lvl2pPr marL="1645833" algn="l" defTabSz="3291665" rtl="0" eaLnBrk="1" latinLnBrk="0" hangingPunct="1">
        <a:defRPr sz="6500" kern="1200">
          <a:solidFill>
            <a:schemeClr val="tx1"/>
          </a:solidFill>
          <a:latin typeface="+mn-lt"/>
          <a:ea typeface="+mn-ea"/>
          <a:cs typeface="+mn-cs"/>
        </a:defRPr>
      </a:lvl2pPr>
      <a:lvl3pPr marL="3291665" algn="l" defTabSz="3291665" rtl="0" eaLnBrk="1" latinLnBrk="0" hangingPunct="1">
        <a:defRPr sz="6500" kern="1200">
          <a:solidFill>
            <a:schemeClr val="tx1"/>
          </a:solidFill>
          <a:latin typeface="+mn-lt"/>
          <a:ea typeface="+mn-ea"/>
          <a:cs typeface="+mn-cs"/>
        </a:defRPr>
      </a:lvl3pPr>
      <a:lvl4pPr marL="4937497" algn="l" defTabSz="3291665" rtl="0" eaLnBrk="1" latinLnBrk="0" hangingPunct="1">
        <a:defRPr sz="6500" kern="1200">
          <a:solidFill>
            <a:schemeClr val="tx1"/>
          </a:solidFill>
          <a:latin typeface="+mn-lt"/>
          <a:ea typeface="+mn-ea"/>
          <a:cs typeface="+mn-cs"/>
        </a:defRPr>
      </a:lvl4pPr>
      <a:lvl5pPr marL="6583329" algn="l" defTabSz="3291665" rtl="0" eaLnBrk="1" latinLnBrk="0" hangingPunct="1">
        <a:defRPr sz="6500" kern="1200">
          <a:solidFill>
            <a:schemeClr val="tx1"/>
          </a:solidFill>
          <a:latin typeface="+mn-lt"/>
          <a:ea typeface="+mn-ea"/>
          <a:cs typeface="+mn-cs"/>
        </a:defRPr>
      </a:lvl5pPr>
      <a:lvl6pPr marL="8229162" algn="l" defTabSz="3291665" rtl="0" eaLnBrk="1" latinLnBrk="0" hangingPunct="1">
        <a:defRPr sz="6500" kern="1200">
          <a:solidFill>
            <a:schemeClr val="tx1"/>
          </a:solidFill>
          <a:latin typeface="+mn-lt"/>
          <a:ea typeface="+mn-ea"/>
          <a:cs typeface="+mn-cs"/>
        </a:defRPr>
      </a:lvl6pPr>
      <a:lvl7pPr marL="9874994" algn="l" defTabSz="3291665" rtl="0" eaLnBrk="1" latinLnBrk="0" hangingPunct="1">
        <a:defRPr sz="6500" kern="1200">
          <a:solidFill>
            <a:schemeClr val="tx1"/>
          </a:solidFill>
          <a:latin typeface="+mn-lt"/>
          <a:ea typeface="+mn-ea"/>
          <a:cs typeface="+mn-cs"/>
        </a:defRPr>
      </a:lvl7pPr>
      <a:lvl8pPr marL="11520827" algn="l" defTabSz="3291665" rtl="0" eaLnBrk="1" latinLnBrk="0" hangingPunct="1">
        <a:defRPr sz="6500" kern="1200">
          <a:solidFill>
            <a:schemeClr val="tx1"/>
          </a:solidFill>
          <a:latin typeface="+mn-lt"/>
          <a:ea typeface="+mn-ea"/>
          <a:cs typeface="+mn-cs"/>
        </a:defRPr>
      </a:lvl8pPr>
      <a:lvl9pPr marL="13166660" algn="l" defTabSz="3291665" rtl="0" eaLnBrk="1" latinLnBrk="0" hangingPunct="1">
        <a:defRPr sz="6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Text Placeholder 17"/>
          <p:cNvSpPr txBox="1">
            <a:spLocks/>
          </p:cNvSpPr>
          <p:nvPr/>
        </p:nvSpPr>
        <p:spPr bwMode="auto">
          <a:xfrm>
            <a:off x="5057776" y="3816351"/>
            <a:ext cx="22802850" cy="707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5" tIns="45717" rIns="91435" bIns="45717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Calibri" pitchFamily="34" charset="0"/>
              </a:rPr>
              <a:t>(click to edit) </a:t>
            </a:r>
            <a:r>
              <a:rPr lang="en-US" sz="4000" b="1" dirty="0">
                <a:solidFill>
                  <a:schemeClr val="bg1"/>
                </a:solidFill>
                <a:latin typeface="Calibri Light" pitchFamily="34" charset="0"/>
              </a:rPr>
              <a:t>Author’s Affiliation, Corresponding Author</a:t>
            </a:r>
          </a:p>
        </p:txBody>
      </p:sp>
      <p:sp>
        <p:nvSpPr>
          <p:cNvPr id="2062" name="Text Placeholder 9"/>
          <p:cNvSpPr txBox="1">
            <a:spLocks/>
          </p:cNvSpPr>
          <p:nvPr/>
        </p:nvSpPr>
        <p:spPr bwMode="auto">
          <a:xfrm>
            <a:off x="4851563" y="7498700"/>
            <a:ext cx="23317200" cy="24010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5" tIns="45717" rIns="91435" bIns="45717">
            <a:spAutoFit/>
          </a:bodyPr>
          <a:lstStyle/>
          <a:p>
            <a:pPr defTabSz="3290713">
              <a:lnSpc>
                <a:spcPct val="90000"/>
              </a:lnSpc>
              <a:spcBef>
                <a:spcPts val="3599"/>
              </a:spcBef>
            </a:pPr>
            <a:r>
              <a:rPr lang="en-IN" sz="6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Size of the Poster: </a:t>
            </a:r>
            <a:r>
              <a:rPr lang="en-US" sz="66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Poster Size: 3 feet width x 4 feet height</a:t>
            </a:r>
          </a:p>
          <a:p>
            <a:endParaRPr lang="en-US" sz="6600" dirty="0">
              <a:solidFill>
                <a:srgbClr val="00B0F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IN" sz="6000" b="1" dirty="0">
                <a:solidFill>
                  <a:srgbClr val="00B0F0"/>
                </a:solidFill>
              </a:rPr>
              <a:t>Content:</a:t>
            </a:r>
            <a:endParaRPr lang="en-IN" sz="6000" dirty="0">
              <a:solidFill>
                <a:srgbClr val="00B0F0"/>
              </a:solidFill>
            </a:endParaRP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6000" b="1" dirty="0"/>
              <a:t>Introduction:</a:t>
            </a:r>
            <a:r>
              <a:rPr lang="en-IN" sz="6000" dirty="0"/>
              <a:t> Topic, objectives, context.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6000" b="1" dirty="0"/>
              <a:t>Methods:</a:t>
            </a:r>
            <a:r>
              <a:rPr lang="en-IN" sz="6000" dirty="0"/>
              <a:t> Experimental design, materials, data.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6000" b="1" dirty="0"/>
              <a:t>Results:</a:t>
            </a:r>
            <a:r>
              <a:rPr lang="en-IN" sz="6000" dirty="0"/>
              <a:t> Figures, tables, concise text.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6000" b="1" dirty="0"/>
              <a:t>Discussion:</a:t>
            </a:r>
            <a:r>
              <a:rPr lang="en-IN" sz="6000" dirty="0"/>
              <a:t> Interpretation, comparison, implications.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6000" b="1" dirty="0"/>
              <a:t>Conclusion:</a:t>
            </a:r>
            <a:r>
              <a:rPr lang="en-IN" sz="6000" dirty="0"/>
              <a:t> Summary, significance.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6000" b="1" dirty="0"/>
              <a:t>References:</a:t>
            </a:r>
            <a:r>
              <a:rPr lang="en-IN" sz="6000" dirty="0"/>
              <a:t> Key citations.</a:t>
            </a:r>
          </a:p>
          <a:p>
            <a:pPr>
              <a:lnSpc>
                <a:spcPct val="150000"/>
              </a:lnSpc>
            </a:pPr>
            <a:r>
              <a:rPr lang="en-IN" sz="6000" b="1" dirty="0">
                <a:solidFill>
                  <a:srgbClr val="00B0F0"/>
                </a:solidFill>
              </a:rPr>
              <a:t>Visuals:</a:t>
            </a:r>
            <a:endParaRPr lang="en-IN" sz="6000" dirty="0">
              <a:solidFill>
                <a:srgbClr val="00B0F0"/>
              </a:solidFill>
            </a:endParaRP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6000" dirty="0"/>
              <a:t>High-resolution figures/tables.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6000" dirty="0"/>
              <a:t>Clear, readable colour scheme.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6000" dirty="0"/>
              <a:t>Institution logo.</a:t>
            </a:r>
          </a:p>
          <a:p>
            <a:pPr>
              <a:lnSpc>
                <a:spcPct val="150000"/>
              </a:lnSpc>
            </a:pPr>
            <a:r>
              <a:rPr lang="en-IN" sz="6000" b="1" dirty="0">
                <a:solidFill>
                  <a:srgbClr val="00B0F0"/>
                </a:solidFill>
              </a:rPr>
              <a:t>Formatting:</a:t>
            </a:r>
            <a:endParaRPr lang="en-IN" sz="6000" dirty="0">
              <a:solidFill>
                <a:srgbClr val="00B0F0"/>
              </a:solidFill>
            </a:endParaRP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6000" dirty="0"/>
              <a:t>Arial or Times New Roman font.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6000" dirty="0"/>
              <a:t>Readable font size.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6000" dirty="0"/>
              <a:t>Adequate white space.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6000" dirty="0"/>
              <a:t>Proofread carefully.</a:t>
            </a:r>
          </a:p>
        </p:txBody>
      </p:sp>
      <p:sp>
        <p:nvSpPr>
          <p:cNvPr id="2070" name="Text Placeholder 17"/>
          <p:cNvSpPr txBox="1">
            <a:spLocks/>
          </p:cNvSpPr>
          <p:nvPr/>
        </p:nvSpPr>
        <p:spPr bwMode="auto">
          <a:xfrm>
            <a:off x="304800" y="725749"/>
            <a:ext cx="32308800" cy="491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5" tIns="45717" rIns="91435" bIns="45717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0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“4</a:t>
            </a:r>
            <a:r>
              <a:rPr lang="en-US" sz="4000" baseline="300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</a:t>
            </a:r>
            <a:r>
              <a:rPr lang="en-US" sz="40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>
                <a:solidFill>
                  <a:schemeClr val="accent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International Conference on Recent Trends on Prospective Applications of Advanced Materials (RTPAAM)-2026”</a:t>
            </a:r>
          </a:p>
          <a:p>
            <a:pPr algn="ctr"/>
            <a:r>
              <a:rPr lang="en-US" sz="6600" b="1" dirty="0">
                <a:latin typeface="Arial" pitchFamily="34" charset="0"/>
                <a:cs typeface="Arial" pitchFamily="34" charset="0"/>
              </a:rPr>
              <a:t>Poster Title (Font Size 72, Arial or Times New Roman)</a:t>
            </a:r>
          </a:p>
          <a:p>
            <a:pPr algn="ctr"/>
            <a:r>
              <a:rPr lang="en-US" sz="6600" dirty="0"/>
              <a:t>Your Name, Co-author Names (Font Size 48)</a:t>
            </a:r>
          </a:p>
          <a:p>
            <a:pPr algn="ctr"/>
            <a:r>
              <a:rPr lang="en-US" sz="6600" dirty="0"/>
              <a:t>Your Affiliation(s) (Font Size 36)</a:t>
            </a:r>
          </a:p>
          <a:p>
            <a:pPr algn="ctr"/>
            <a:endParaRPr lang="en-US" sz="6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 Placeholder 9"/>
          <p:cNvSpPr txBox="1">
            <a:spLocks/>
          </p:cNvSpPr>
          <p:nvPr/>
        </p:nvSpPr>
        <p:spPr bwMode="auto">
          <a:xfrm>
            <a:off x="13291200" y="42283717"/>
            <a:ext cx="6336000" cy="1006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5" tIns="45717" rIns="91435" bIns="45717">
            <a:spAutoFit/>
          </a:bodyPr>
          <a:lstStyle/>
          <a:p>
            <a:pPr algn="r" defTabSz="3290713">
              <a:lnSpc>
                <a:spcPct val="90000"/>
              </a:lnSpc>
              <a:spcBef>
                <a:spcPts val="3599"/>
              </a:spcBef>
            </a:pPr>
            <a:r>
              <a:rPr lang="en-IN" sz="6600" b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RTPAAM-2026</a:t>
            </a:r>
            <a:endParaRPr lang="en-IN" sz="66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" y="313825"/>
            <a:ext cx="32308800" cy="578056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304800" y="6094393"/>
            <a:ext cx="32308800" cy="373700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/>
          <p:cNvSpPr/>
          <p:nvPr/>
        </p:nvSpPr>
        <p:spPr>
          <a:xfrm>
            <a:off x="27546591" y="1693814"/>
            <a:ext cx="4651928" cy="42450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TextBox 8"/>
          <p:cNvSpPr txBox="1"/>
          <p:nvPr/>
        </p:nvSpPr>
        <p:spPr>
          <a:xfrm rot="10800000" flipV="1">
            <a:off x="28177662" y="2624864"/>
            <a:ext cx="338978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YOUR INSTITUTE LOGO</a:t>
            </a:r>
            <a:endParaRPr lang="en-IN" sz="4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08EAE8-3B6F-158E-0CDA-5B9D56DCB6CC}"/>
              </a:ext>
            </a:extLst>
          </p:cNvPr>
          <p:cNvSpPr txBox="1"/>
          <p:nvPr/>
        </p:nvSpPr>
        <p:spPr>
          <a:xfrm>
            <a:off x="3062466" y="33662394"/>
            <a:ext cx="26861684" cy="4785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u="sng" dirty="0">
                <a:solidFill>
                  <a:srgbClr val="FF0000"/>
                </a:solidFill>
              </a:rPr>
              <a:t>Important Notes:</a:t>
            </a:r>
          </a:p>
          <a:p>
            <a:pPr marL="1142976" lvl="1" indent="-685800" algn="ctr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5400" dirty="0"/>
              <a:t>Print at your own cost.</a:t>
            </a:r>
          </a:p>
          <a:p>
            <a:pPr marL="1142976" lvl="1" indent="-685800" algn="ctr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5400" dirty="0"/>
              <a:t>Bring the poster to the conference.</a:t>
            </a:r>
          </a:p>
          <a:p>
            <a:pPr marL="1142976" lvl="1" indent="-685800" algn="ctr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5400" dirty="0"/>
              <a:t>Poster number will be allocated.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212051E-D68D-AA5F-40F0-E97316B12C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438" y="1206167"/>
            <a:ext cx="2584204" cy="23544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EA313C9-6312-DB25-1A18-2BFA047706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438" y="3650280"/>
            <a:ext cx="2437627" cy="23544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363</TotalTime>
  <Words>185</Words>
  <Application>Microsoft Office PowerPoint</Application>
  <PresentationFormat>Custom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Surendra Hansdah</cp:lastModifiedBy>
  <cp:revision>35</cp:revision>
  <dcterms:created xsi:type="dcterms:W3CDTF">2020-02-05T05:59:44Z</dcterms:created>
  <dcterms:modified xsi:type="dcterms:W3CDTF">2026-02-18T08:15:58Z</dcterms:modified>
</cp:coreProperties>
</file>